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5" r:id="rId3"/>
    <p:sldId id="357" r:id="rId4"/>
    <p:sldId id="359" r:id="rId5"/>
    <p:sldId id="360" r:id="rId6"/>
    <p:sldId id="361" r:id="rId7"/>
    <p:sldId id="362" r:id="rId8"/>
    <p:sldId id="368" r:id="rId9"/>
    <p:sldId id="363" r:id="rId10"/>
    <p:sldId id="364" r:id="rId11"/>
    <p:sldId id="365" r:id="rId12"/>
    <p:sldId id="366" r:id="rId13"/>
    <p:sldId id="367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11-6-2019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SWOT – les 4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SWOT-analyse is een samenvatting voor het bedrijf waar de belangrijkste kenmerken van het bedrijf samensmelten tot adviezen om het bedrijf nog concurrerender te maken.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een SWOT analyse staat niets nieuws!!!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7731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SWOT 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Interne Analyse:</a:t>
            </a:r>
          </a:p>
          <a:p>
            <a:r>
              <a:rPr lang="nl-NL" dirty="0" err="1" smtClean="0"/>
              <a:t>Strengths</a:t>
            </a:r>
            <a:r>
              <a:rPr lang="nl-NL" dirty="0" smtClean="0"/>
              <a:t> (Sterktes)</a:t>
            </a:r>
          </a:p>
          <a:p>
            <a:r>
              <a:rPr lang="nl-NL" dirty="0" err="1" smtClean="0"/>
              <a:t>Weaknesses</a:t>
            </a:r>
            <a:r>
              <a:rPr lang="nl-NL" dirty="0" smtClean="0"/>
              <a:t> (Zwaktes)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Externe Analyse:</a:t>
            </a:r>
          </a:p>
          <a:p>
            <a:r>
              <a:rPr lang="nl-NL" dirty="0" err="1" smtClean="0"/>
              <a:t>Opportunities</a:t>
            </a:r>
            <a:r>
              <a:rPr lang="nl-NL" dirty="0" smtClean="0"/>
              <a:t> (Kansen)</a:t>
            </a:r>
          </a:p>
          <a:p>
            <a:r>
              <a:rPr lang="nl-NL" dirty="0" err="1" smtClean="0"/>
              <a:t>Threats</a:t>
            </a:r>
            <a:r>
              <a:rPr lang="nl-NL" dirty="0" smtClean="0"/>
              <a:t> (Bedreigingen)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175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 voorbeeld: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92" y="1484784"/>
            <a:ext cx="867592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903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Eindig met een conclusie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zijn jullie bevindingen en adviezen?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9059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Afspraken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Voortgang laten zien:</a:t>
            </a:r>
          </a:p>
          <a:p>
            <a:pPr marL="0" indent="0">
              <a:buNone/>
            </a:pPr>
            <a:r>
              <a:rPr lang="nl-NL" dirty="0" smtClean="0"/>
              <a:t>Jip, Henrie, Roelien, Niek, Pieter, Max, Bram V. Koen, Gijs.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Iets laten zien maar heel minimaal:</a:t>
            </a:r>
          </a:p>
          <a:p>
            <a:pPr marL="0" indent="0">
              <a:buNone/>
            </a:pPr>
            <a:r>
              <a:rPr lang="nl-NL" dirty="0" smtClean="0"/>
              <a:t>Pim, Christian, Sander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Niets laten zien, of niets toegevoegd:</a:t>
            </a:r>
          </a:p>
          <a:p>
            <a:pPr marL="0" indent="0">
              <a:buNone/>
            </a:pPr>
            <a:r>
              <a:rPr lang="nl-NL" dirty="0" smtClean="0"/>
              <a:t>Ruud, Stijn D. </a:t>
            </a:r>
            <a:r>
              <a:rPr lang="nl-NL" dirty="0" smtClean="0"/>
              <a:t>Nick, Lars, Stijn H. Bram H. Vera, Stijn V.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90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912768" cy="648072"/>
          </a:xfrm>
        </p:spPr>
        <p:txBody>
          <a:bodyPr/>
          <a:lstStyle/>
          <a:p>
            <a:r>
              <a:rPr lang="nl-NL" dirty="0" smtClean="0"/>
              <a:t>De vorige keer zijn we tot hier gekomen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dirty="0" smtClean="0"/>
              <a:t>Aan de gang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Inleiding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Korte </a:t>
            </a:r>
            <a:r>
              <a:rPr lang="nl-NL" dirty="0"/>
              <a:t>omschrijving bedrijf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Kennis van de branche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Branche</a:t>
            </a:r>
            <a:endParaRPr lang="nl-NL" dirty="0"/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Branchevereniging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Trends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Omgevingsanalyse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Omgeving bedrijf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Mogelijkheden/onmogelijkheden</a:t>
            </a:r>
          </a:p>
          <a:p>
            <a:pPr marL="0" lvl="0" indent="0">
              <a:buNone/>
            </a:pPr>
            <a:r>
              <a:rPr lang="nl-NL" dirty="0" smtClean="0"/>
              <a:t>5. Doelgroepenanalyse</a:t>
            </a:r>
            <a:endParaRPr lang="nl-NL" dirty="0"/>
          </a:p>
          <a:p>
            <a:pPr lvl="1"/>
            <a:r>
              <a:rPr lang="nl-NL" dirty="0"/>
              <a:t>Wie zijn de (potentiële) klanten</a:t>
            </a:r>
          </a:p>
          <a:p>
            <a:pPr lvl="1"/>
            <a:r>
              <a:rPr lang="nl-NL" dirty="0"/>
              <a:t>Wat is hun behoefte</a:t>
            </a:r>
          </a:p>
          <a:p>
            <a:pPr lvl="1"/>
            <a:r>
              <a:rPr lang="nl-NL" dirty="0" smtClean="0"/>
              <a:t>Klanttevredenheid</a:t>
            </a:r>
          </a:p>
          <a:p>
            <a:pPr marL="0" lvl="0" indent="0">
              <a:buNone/>
            </a:pPr>
            <a:r>
              <a:rPr lang="nl-NL" dirty="0" smtClean="0"/>
              <a:t>6. Marketingmix</a:t>
            </a:r>
            <a:endParaRPr lang="nl-NL" dirty="0"/>
          </a:p>
          <a:p>
            <a:pPr lvl="1"/>
            <a:r>
              <a:rPr lang="nl-NL" dirty="0"/>
              <a:t>Product/dienst</a:t>
            </a:r>
          </a:p>
          <a:p>
            <a:pPr lvl="1"/>
            <a:r>
              <a:rPr lang="nl-NL" dirty="0"/>
              <a:t>Prijs</a:t>
            </a:r>
          </a:p>
          <a:p>
            <a:pPr lvl="1"/>
            <a:r>
              <a:rPr lang="nl-NL" dirty="0"/>
              <a:t>Plaats</a:t>
            </a:r>
          </a:p>
          <a:p>
            <a:pPr lvl="1"/>
            <a:r>
              <a:rPr lang="nl-NL" dirty="0"/>
              <a:t>Promotie</a:t>
            </a:r>
          </a:p>
          <a:p>
            <a:pPr lvl="1"/>
            <a:r>
              <a:rPr lang="nl-NL" dirty="0"/>
              <a:t>Presentatie</a:t>
            </a:r>
          </a:p>
          <a:p>
            <a:pPr lvl="1"/>
            <a:r>
              <a:rPr lang="nl-NL" dirty="0"/>
              <a:t>Personeel</a:t>
            </a:r>
          </a:p>
          <a:p>
            <a:pPr lvl="1"/>
            <a:endParaRPr lang="nl-NL" dirty="0"/>
          </a:p>
          <a:p>
            <a:pPr marL="514350" indent="-45720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374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Vijfde les analyseren</a:t>
            </a:r>
          </a:p>
          <a:p>
            <a:pPr lvl="1"/>
            <a:r>
              <a:rPr lang="nl-NL" dirty="0" smtClean="0"/>
              <a:t>Afmaken vorige weken.</a:t>
            </a:r>
          </a:p>
          <a:p>
            <a:pPr lvl="2"/>
            <a:r>
              <a:rPr lang="nl-NL" dirty="0" smtClean="0"/>
              <a:t>Korte omschrijving bedrijf</a:t>
            </a:r>
          </a:p>
          <a:p>
            <a:pPr lvl="2"/>
            <a:r>
              <a:rPr lang="nl-NL" dirty="0" smtClean="0"/>
              <a:t>Brancheverkenning</a:t>
            </a:r>
          </a:p>
          <a:p>
            <a:pPr lvl="2"/>
            <a:r>
              <a:rPr lang="nl-NL" dirty="0" smtClean="0"/>
              <a:t>Omgevingsanalyse</a:t>
            </a:r>
          </a:p>
          <a:p>
            <a:pPr lvl="2"/>
            <a:r>
              <a:rPr lang="nl-NL" dirty="0" smtClean="0"/>
              <a:t>Doelgroep/</a:t>
            </a:r>
            <a:r>
              <a:rPr lang="nl-NL" dirty="0" err="1" smtClean="0"/>
              <a:t>behoefte-analyse</a:t>
            </a:r>
            <a:endParaRPr lang="nl-NL" dirty="0" smtClean="0"/>
          </a:p>
          <a:p>
            <a:pPr lvl="2"/>
            <a:r>
              <a:rPr lang="nl-NL" dirty="0" smtClean="0"/>
              <a:t>Marketingmix</a:t>
            </a:r>
          </a:p>
          <a:p>
            <a:pPr lvl="1"/>
            <a:r>
              <a:rPr lang="nl-NL" dirty="0" smtClean="0"/>
              <a:t>Deze week</a:t>
            </a:r>
          </a:p>
          <a:p>
            <a:pPr lvl="2"/>
            <a:r>
              <a:rPr lang="nl-NL" dirty="0" smtClean="0"/>
              <a:t>Concurrentieanalyse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985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99403"/>
            <a:ext cx="5760640" cy="613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6518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 Concurrentieanalyse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196752"/>
            <a:ext cx="7283152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Stap 1: welke diensten/sectoren (taartdiagram) heeft het bedrijf. Zie H2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Stap 2: per soort dienst de concurrenten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Stap 3: analyse van de grootste concurrenten.</a:t>
            </a:r>
          </a:p>
          <a:p>
            <a:pPr>
              <a:buFontTx/>
              <a:buChar char="-"/>
            </a:pPr>
            <a:r>
              <a:rPr lang="nl-NL" dirty="0" smtClean="0"/>
              <a:t>Omschrijf de bedrijven kort</a:t>
            </a:r>
          </a:p>
          <a:p>
            <a:pPr>
              <a:buFontTx/>
              <a:buChar char="-"/>
            </a:pPr>
            <a:r>
              <a:rPr lang="nl-NL" dirty="0" smtClean="0"/>
              <a:t>Waarom kiezen klanten voor dat bedrijf?</a:t>
            </a:r>
          </a:p>
          <a:p>
            <a:pPr>
              <a:buFontTx/>
              <a:buChar char="-"/>
            </a:pPr>
            <a:r>
              <a:rPr lang="nl-NL" dirty="0" smtClean="0"/>
              <a:t>Waarom kiezen klanten voor jouw bedrijf?</a:t>
            </a:r>
          </a:p>
          <a:p>
            <a:pPr marL="0" indent="0">
              <a:buNone/>
            </a:pPr>
            <a:r>
              <a:rPr lang="nl-NL" dirty="0" smtClean="0"/>
              <a:t>Stap 4:</a:t>
            </a:r>
          </a:p>
          <a:p>
            <a:pPr marL="0" indent="0">
              <a:buNone/>
            </a:pPr>
            <a:r>
              <a:rPr lang="nl-NL" dirty="0" smtClean="0"/>
              <a:t>- Overzicht van de </a:t>
            </a:r>
            <a:r>
              <a:rPr lang="nl-NL" dirty="0" err="1" smtClean="0"/>
              <a:t>USP’s</a:t>
            </a:r>
            <a:r>
              <a:rPr lang="nl-NL" dirty="0" smtClean="0"/>
              <a:t> van jouw bedrijf.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33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Concurrentieanalyse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Voorbeeld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4864"/>
            <a:ext cx="7705725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864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nu jullie!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Aan de gang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Inleiding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Korte </a:t>
            </a:r>
            <a:r>
              <a:rPr lang="nl-NL" dirty="0"/>
              <a:t>omschrijving bedrijf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Kennis van de branche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Branche</a:t>
            </a:r>
            <a:endParaRPr lang="nl-NL" dirty="0"/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Branchevereniging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Trends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Omgevingsanalyse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Omgeving bedrijf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Mogelijkheden/onmogelijkheden</a:t>
            </a:r>
          </a:p>
          <a:p>
            <a:pPr marL="0" lvl="0" indent="0">
              <a:buNone/>
            </a:pPr>
            <a:r>
              <a:rPr lang="nl-NL" dirty="0" smtClean="0"/>
              <a:t>5. Doelgroepenanalyse</a:t>
            </a:r>
            <a:endParaRPr lang="nl-NL" dirty="0"/>
          </a:p>
          <a:p>
            <a:pPr lvl="1"/>
            <a:r>
              <a:rPr lang="nl-NL" dirty="0"/>
              <a:t>Wie zijn de (potentiële) klanten</a:t>
            </a:r>
          </a:p>
          <a:p>
            <a:pPr lvl="1"/>
            <a:r>
              <a:rPr lang="nl-NL" dirty="0"/>
              <a:t>Wat is hun behoefte</a:t>
            </a:r>
          </a:p>
          <a:p>
            <a:pPr lvl="1"/>
            <a:r>
              <a:rPr lang="nl-NL" dirty="0" smtClean="0"/>
              <a:t>Klanttevredenheid</a:t>
            </a:r>
          </a:p>
          <a:p>
            <a:pPr marL="0" lvl="0" indent="0">
              <a:buNone/>
            </a:pPr>
            <a:r>
              <a:rPr lang="nl-NL" dirty="0" smtClean="0"/>
              <a:t>6. Marketingmix</a:t>
            </a:r>
            <a:endParaRPr lang="nl-NL" dirty="0"/>
          </a:p>
          <a:p>
            <a:pPr lvl="1"/>
            <a:r>
              <a:rPr lang="nl-NL" dirty="0"/>
              <a:t>Product/dienst</a:t>
            </a:r>
          </a:p>
          <a:p>
            <a:pPr lvl="1"/>
            <a:r>
              <a:rPr lang="nl-NL" dirty="0"/>
              <a:t>Prijs</a:t>
            </a:r>
          </a:p>
          <a:p>
            <a:pPr lvl="1"/>
            <a:r>
              <a:rPr lang="nl-NL" dirty="0"/>
              <a:t>Plaats</a:t>
            </a:r>
          </a:p>
          <a:p>
            <a:pPr lvl="1"/>
            <a:r>
              <a:rPr lang="nl-NL" dirty="0"/>
              <a:t>Promotie</a:t>
            </a:r>
          </a:p>
          <a:p>
            <a:pPr lvl="1"/>
            <a:r>
              <a:rPr lang="nl-NL" dirty="0"/>
              <a:t>Presentatie</a:t>
            </a:r>
          </a:p>
          <a:p>
            <a:pPr lvl="1"/>
            <a:r>
              <a:rPr lang="nl-NL" dirty="0" smtClean="0"/>
              <a:t>Personeel</a:t>
            </a:r>
          </a:p>
          <a:p>
            <a:pPr marL="0" lvl="0" indent="0">
              <a:buNone/>
            </a:pPr>
            <a:r>
              <a:rPr lang="nl-NL" dirty="0" smtClean="0"/>
              <a:t>7. Concurrentieanalyse</a:t>
            </a:r>
            <a:endParaRPr lang="nl-NL" dirty="0"/>
          </a:p>
          <a:p>
            <a:pPr lvl="1"/>
            <a:r>
              <a:rPr lang="nl-NL" dirty="0"/>
              <a:t>Analyse belangrijkste concurrenten</a:t>
            </a:r>
          </a:p>
          <a:p>
            <a:pPr lvl="1"/>
            <a:r>
              <a:rPr lang="nl-NL" dirty="0" err="1"/>
              <a:t>USP’s</a:t>
            </a:r>
            <a:r>
              <a:rPr lang="nl-NL" dirty="0"/>
              <a:t> 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514350" indent="-45720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581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 De SWOT-Analyse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Gebruik alle kennis van de afgelopen vijf hoofdstukken om dit hoofdstuk in te richten.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Kennis van de (ontwikkelingen in de) sector</a:t>
            </a:r>
          </a:p>
          <a:p>
            <a:pPr>
              <a:buFontTx/>
              <a:buChar char="-"/>
            </a:pPr>
            <a:r>
              <a:rPr lang="nl-NL" dirty="0" smtClean="0"/>
              <a:t>Marketingmix</a:t>
            </a:r>
          </a:p>
          <a:p>
            <a:pPr>
              <a:buFontTx/>
              <a:buChar char="-"/>
            </a:pPr>
            <a:r>
              <a:rPr lang="nl-NL" dirty="0" smtClean="0"/>
              <a:t>Omgevingsanalyse</a:t>
            </a:r>
          </a:p>
          <a:p>
            <a:pPr>
              <a:buFontTx/>
              <a:buChar char="-"/>
            </a:pPr>
            <a:r>
              <a:rPr lang="nl-NL" dirty="0" err="1" smtClean="0"/>
              <a:t>Doelgroepanalyse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Concurrentieanalyse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358475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2424</TotalTime>
  <Words>370</Words>
  <Application>Microsoft Office PowerPoint</Application>
  <PresentationFormat>Diavoorstelling (4:3)</PresentationFormat>
  <Paragraphs>118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Kantoorthema</vt:lpstr>
      <vt:lpstr>PowerPoint-presentatie</vt:lpstr>
      <vt:lpstr>Afspraken</vt:lpstr>
      <vt:lpstr>De vorige keer zijn we tot hier gekomen</vt:lpstr>
      <vt:lpstr>Wat gaan we vandaag doen?</vt:lpstr>
      <vt:lpstr>PowerPoint-presentatie</vt:lpstr>
      <vt:lpstr>7. Concurrentieanalyse</vt:lpstr>
      <vt:lpstr>Concurrentieanalyse </vt:lpstr>
      <vt:lpstr>En nu jullie!</vt:lpstr>
      <vt:lpstr>8. De SWOT-Analyse</vt:lpstr>
      <vt:lpstr>SWOT</vt:lpstr>
      <vt:lpstr> SWOT analyse</vt:lpstr>
      <vt:lpstr>SWOT voorbeeld:  </vt:lpstr>
      <vt:lpstr>Conclusie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63</cp:revision>
  <dcterms:created xsi:type="dcterms:W3CDTF">2013-11-15T15:05:42Z</dcterms:created>
  <dcterms:modified xsi:type="dcterms:W3CDTF">2019-06-11T12:17:02Z</dcterms:modified>
</cp:coreProperties>
</file>